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7" r:id="rId9"/>
    <p:sldId id="268" r:id="rId10"/>
    <p:sldId id="266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van der Velde" userId="c708d8fa419fe580" providerId="LiveId" clId="{FE80DDE8-B328-4C3E-9A4C-9445911B3B97}"/>
    <pc:docChg chg="undo custSel addSld delSld modSld">
      <pc:chgData name="Inez van der Velde" userId="c708d8fa419fe580" providerId="LiveId" clId="{FE80DDE8-B328-4C3E-9A4C-9445911B3B97}" dt="2018-12-06T10:40:53.975" v="5099" actId="20577"/>
      <pc:docMkLst>
        <pc:docMk/>
      </pc:docMkLst>
      <pc:sldChg chg="modSp">
        <pc:chgData name="Inez van der Velde" userId="c708d8fa419fe580" providerId="LiveId" clId="{FE80DDE8-B328-4C3E-9A4C-9445911B3B97}" dt="2018-12-05T12:40:43.871" v="4758" actId="1076"/>
        <pc:sldMkLst>
          <pc:docMk/>
          <pc:sldMk cId="502426429" sldId="257"/>
        </pc:sldMkLst>
        <pc:spChg chg="mod">
          <ac:chgData name="Inez van der Velde" userId="c708d8fa419fe580" providerId="LiveId" clId="{FE80DDE8-B328-4C3E-9A4C-9445911B3B97}" dt="2018-12-05T12:40:17.578" v="4754" actId="20577"/>
          <ac:spMkLst>
            <pc:docMk/>
            <pc:sldMk cId="502426429" sldId="257"/>
            <ac:spMk id="3" creationId="{6F33B686-EEB2-47BD-88B0-377BD85904A1}"/>
          </ac:spMkLst>
        </pc:spChg>
        <pc:spChg chg="mod">
          <ac:chgData name="Inez van der Velde" userId="c708d8fa419fe580" providerId="LiveId" clId="{FE80DDE8-B328-4C3E-9A4C-9445911B3B97}" dt="2018-12-05T12:40:43.871" v="4758" actId="1076"/>
          <ac:spMkLst>
            <pc:docMk/>
            <pc:sldMk cId="502426429" sldId="257"/>
            <ac:spMk id="5" creationId="{A2BDA018-7C6E-4A8B-A0D5-55F75098F1DC}"/>
          </ac:spMkLst>
        </pc:spChg>
        <pc:spChg chg="mod">
          <ac:chgData name="Inez van der Velde" userId="c708d8fa419fe580" providerId="LiveId" clId="{FE80DDE8-B328-4C3E-9A4C-9445911B3B97}" dt="2018-12-05T12:39:22.397" v="4710" actId="1076"/>
          <ac:spMkLst>
            <pc:docMk/>
            <pc:sldMk cId="502426429" sldId="257"/>
            <ac:spMk id="6" creationId="{F5DEDA27-C6DF-4D4C-BD0C-CEC217B2DA2D}"/>
          </ac:spMkLst>
        </pc:spChg>
      </pc:sldChg>
      <pc:sldChg chg="addSp delSp modSp mod setBg modAnim">
        <pc:chgData name="Inez van der Velde" userId="c708d8fa419fe580" providerId="LiveId" clId="{FE80DDE8-B328-4C3E-9A4C-9445911B3B97}" dt="2018-12-03T13:43:23.595" v="4660" actId="14100"/>
        <pc:sldMkLst>
          <pc:docMk/>
          <pc:sldMk cId="793234437" sldId="258"/>
        </pc:sldMkLst>
        <pc:spChg chg="mod">
          <ac:chgData name="Inez van der Velde" userId="c708d8fa419fe580" providerId="LiveId" clId="{FE80DDE8-B328-4C3E-9A4C-9445911B3B97}" dt="2018-12-03T13:42:53.238" v="4657" actId="26606"/>
          <ac:spMkLst>
            <pc:docMk/>
            <pc:sldMk cId="793234437" sldId="258"/>
            <ac:spMk id="2" creationId="{0636D2AA-8361-483F-8450-F012A7BB5553}"/>
          </ac:spMkLst>
        </pc:spChg>
        <pc:spChg chg="mod ord">
          <ac:chgData name="Inez van der Velde" userId="c708d8fa419fe580" providerId="LiveId" clId="{FE80DDE8-B328-4C3E-9A4C-9445911B3B97}" dt="2018-12-03T13:43:23.595" v="4660" actId="14100"/>
          <ac:spMkLst>
            <pc:docMk/>
            <pc:sldMk cId="793234437" sldId="258"/>
            <ac:spMk id="3" creationId="{676BA379-39B8-4A06-84EB-DF7A4CD7A61C}"/>
          </ac:spMkLst>
        </pc:spChg>
        <pc:spChg chg="add del">
          <ac:chgData name="Inez van der Velde" userId="c708d8fa419fe580" providerId="LiveId" clId="{FE80DDE8-B328-4C3E-9A4C-9445911B3B97}" dt="2018-12-03T13:42:50.327" v="4654" actId="26606"/>
          <ac:spMkLst>
            <pc:docMk/>
            <pc:sldMk cId="793234437" sldId="258"/>
            <ac:spMk id="71" creationId="{3AB084A1-F3A2-4BF8-BB6A-E677B5BD7738}"/>
          </ac:spMkLst>
        </pc:spChg>
        <pc:spChg chg="add del">
          <ac:chgData name="Inez van der Velde" userId="c708d8fa419fe580" providerId="LiveId" clId="{FE80DDE8-B328-4C3E-9A4C-9445911B3B97}" dt="2018-12-03T13:42:50.327" v="4654" actId="26606"/>
          <ac:spMkLst>
            <pc:docMk/>
            <pc:sldMk cId="793234437" sldId="258"/>
            <ac:spMk id="73" creationId="{1E0965C0-22E8-4A47-9A17-4E6078D00D8B}"/>
          </ac:spMkLst>
        </pc:spChg>
        <pc:spChg chg="add del">
          <ac:chgData name="Inez van der Velde" userId="c708d8fa419fe580" providerId="LiveId" clId="{FE80DDE8-B328-4C3E-9A4C-9445911B3B97}" dt="2018-12-03T13:42:50.327" v="4654" actId="26606"/>
          <ac:spMkLst>
            <pc:docMk/>
            <pc:sldMk cId="793234437" sldId="258"/>
            <ac:spMk id="75" creationId="{03D63C01-EC27-44CF-85D4-0C65696F1DF3}"/>
          </ac:spMkLst>
        </pc:spChg>
        <pc:spChg chg="add del">
          <ac:chgData name="Inez van der Velde" userId="c708d8fa419fe580" providerId="LiveId" clId="{FE80DDE8-B328-4C3E-9A4C-9445911B3B97}" dt="2018-12-03T13:42:50.327" v="4654" actId="26606"/>
          <ac:spMkLst>
            <pc:docMk/>
            <pc:sldMk cId="793234437" sldId="258"/>
            <ac:spMk id="77" creationId="{7B57BCC7-232D-4B6C-920B-D0696A3C8BFB}"/>
          </ac:spMkLst>
        </pc:spChg>
        <pc:spChg chg="add del">
          <ac:chgData name="Inez van der Velde" userId="c708d8fa419fe580" providerId="LiveId" clId="{FE80DDE8-B328-4C3E-9A4C-9445911B3B97}" dt="2018-12-03T13:42:50.327" v="4654" actId="26606"/>
          <ac:spMkLst>
            <pc:docMk/>
            <pc:sldMk cId="793234437" sldId="258"/>
            <ac:spMk id="79" creationId="{78E8CD9E-3CE2-487B-AA8E-6E386CD195E7}"/>
          </ac:spMkLst>
        </pc:spChg>
        <pc:spChg chg="add del">
          <ac:chgData name="Inez van der Velde" userId="c708d8fa419fe580" providerId="LiveId" clId="{FE80DDE8-B328-4C3E-9A4C-9445911B3B97}" dt="2018-12-03T13:42:50.327" v="4654" actId="26606"/>
          <ac:spMkLst>
            <pc:docMk/>
            <pc:sldMk cId="793234437" sldId="258"/>
            <ac:spMk id="81" creationId="{E8F42A1F-0F67-4856-AEB3-D2AC390D23B4}"/>
          </ac:spMkLst>
        </pc:spChg>
        <pc:spChg chg="add del">
          <ac:chgData name="Inez van der Velde" userId="c708d8fa419fe580" providerId="LiveId" clId="{FE80DDE8-B328-4C3E-9A4C-9445911B3B97}" dt="2018-12-03T13:42:50.327" v="4654" actId="26606"/>
          <ac:spMkLst>
            <pc:docMk/>
            <pc:sldMk cId="793234437" sldId="258"/>
            <ac:spMk id="83" creationId="{E18DC9CC-CE0B-48A6-8164-0D10E9E6CE7E}"/>
          </ac:spMkLst>
        </pc:spChg>
        <pc:spChg chg="add del">
          <ac:chgData name="Inez van der Velde" userId="c708d8fa419fe580" providerId="LiveId" clId="{FE80DDE8-B328-4C3E-9A4C-9445911B3B97}" dt="2018-12-03T13:42:53.222" v="4656" actId="26606"/>
          <ac:spMkLst>
            <pc:docMk/>
            <pc:sldMk cId="793234437" sldId="258"/>
            <ac:spMk id="1029" creationId="{0D447B63-F1E3-47D9-9B21-1985C226AC12}"/>
          </ac:spMkLst>
        </pc:spChg>
        <pc:spChg chg="add del">
          <ac:chgData name="Inez van der Velde" userId="c708d8fa419fe580" providerId="LiveId" clId="{FE80DDE8-B328-4C3E-9A4C-9445911B3B97}" dt="2018-12-03T13:42:53.222" v="4656" actId="26606"/>
          <ac:spMkLst>
            <pc:docMk/>
            <pc:sldMk cId="793234437" sldId="258"/>
            <ac:spMk id="1030" creationId="{36771C9C-390B-4018-9C4B-CCA97CAC8DAF}"/>
          </ac:spMkLst>
        </pc:spChg>
        <pc:spChg chg="add del">
          <ac:chgData name="Inez van der Velde" userId="c708d8fa419fe580" providerId="LiveId" clId="{FE80DDE8-B328-4C3E-9A4C-9445911B3B97}" dt="2018-12-03T13:42:53.222" v="4656" actId="26606"/>
          <ac:spMkLst>
            <pc:docMk/>
            <pc:sldMk cId="793234437" sldId="258"/>
            <ac:spMk id="1031" creationId="{FD0A0409-D9AA-4ADB-8182-F5F567E5DD00}"/>
          </ac:spMkLst>
        </pc:spChg>
        <pc:spChg chg="add del">
          <ac:chgData name="Inez van der Velde" userId="c708d8fa419fe580" providerId="LiveId" clId="{FE80DDE8-B328-4C3E-9A4C-9445911B3B97}" dt="2018-12-03T13:42:53.222" v="4656" actId="26606"/>
          <ac:spMkLst>
            <pc:docMk/>
            <pc:sldMk cId="793234437" sldId="258"/>
            <ac:spMk id="1032" creationId="{F4BA410E-4E38-4E79-8051-2B522B0B384E}"/>
          </ac:spMkLst>
        </pc:spChg>
        <pc:spChg chg="add del">
          <ac:chgData name="Inez van der Velde" userId="c708d8fa419fe580" providerId="LiveId" clId="{FE80DDE8-B328-4C3E-9A4C-9445911B3B97}" dt="2018-12-03T13:42:53.222" v="4656" actId="26606"/>
          <ac:spMkLst>
            <pc:docMk/>
            <pc:sldMk cId="793234437" sldId="258"/>
            <ac:spMk id="1033" creationId="{29ACE97A-A16B-4EEE-B7FF-A4C67E57CCA9}"/>
          </ac:spMkLst>
        </pc:spChg>
        <pc:spChg chg="add del">
          <ac:chgData name="Inez van der Velde" userId="c708d8fa419fe580" providerId="LiveId" clId="{FE80DDE8-B328-4C3E-9A4C-9445911B3B97}" dt="2018-12-03T13:42:53.222" v="4656" actId="26606"/>
          <ac:spMkLst>
            <pc:docMk/>
            <pc:sldMk cId="793234437" sldId="258"/>
            <ac:spMk id="1034" creationId="{0FB4C3A3-B4BE-4AE7-A8ED-0258ACE4F11A}"/>
          </ac:spMkLst>
        </pc:spChg>
        <pc:spChg chg="add del">
          <ac:chgData name="Inez van der Velde" userId="c708d8fa419fe580" providerId="LiveId" clId="{FE80DDE8-B328-4C3E-9A4C-9445911B3B97}" dt="2018-12-03T13:42:53.222" v="4656" actId="26606"/>
          <ac:spMkLst>
            <pc:docMk/>
            <pc:sldMk cId="793234437" sldId="258"/>
            <ac:spMk id="1035" creationId="{A0FCAA19-5B0D-42C2-8A62-64910EDD0D41}"/>
          </ac:spMkLst>
        </pc:spChg>
        <pc:spChg chg="add">
          <ac:chgData name="Inez van der Velde" userId="c708d8fa419fe580" providerId="LiveId" clId="{FE80DDE8-B328-4C3E-9A4C-9445911B3B97}" dt="2018-12-03T13:42:53.238" v="4657" actId="26606"/>
          <ac:spMkLst>
            <pc:docMk/>
            <pc:sldMk cId="793234437" sldId="258"/>
            <ac:spMk id="1037" creationId="{B50AF7FF-0BB3-4D42-87AF-2FAC4629770A}"/>
          </ac:spMkLst>
        </pc:spChg>
        <pc:spChg chg="add">
          <ac:chgData name="Inez van der Velde" userId="c708d8fa419fe580" providerId="LiveId" clId="{FE80DDE8-B328-4C3E-9A4C-9445911B3B97}" dt="2018-12-03T13:42:53.238" v="4657" actId="26606"/>
          <ac:spMkLst>
            <pc:docMk/>
            <pc:sldMk cId="793234437" sldId="258"/>
            <ac:spMk id="1038" creationId="{3F02C26E-7EB2-4808-9497-CB1627FEDC4F}"/>
          </ac:spMkLst>
        </pc:spChg>
        <pc:spChg chg="add">
          <ac:chgData name="Inez van der Velde" userId="c708d8fa419fe580" providerId="LiveId" clId="{FE80DDE8-B328-4C3E-9A4C-9445911B3B97}" dt="2018-12-03T13:42:53.238" v="4657" actId="26606"/>
          <ac:spMkLst>
            <pc:docMk/>
            <pc:sldMk cId="793234437" sldId="258"/>
            <ac:spMk id="1039" creationId="{6FCD3A50-A981-447A-B92E-805F81472544}"/>
          </ac:spMkLst>
        </pc:spChg>
        <pc:spChg chg="add">
          <ac:chgData name="Inez van der Velde" userId="c708d8fa419fe580" providerId="LiveId" clId="{FE80DDE8-B328-4C3E-9A4C-9445911B3B97}" dt="2018-12-03T13:42:53.238" v="4657" actId="26606"/>
          <ac:spMkLst>
            <pc:docMk/>
            <pc:sldMk cId="793234437" sldId="258"/>
            <ac:spMk id="1040" creationId="{ADFB5F11-83FD-42E2-BABD-CAD7B27DFB3C}"/>
          </ac:spMkLst>
        </pc:spChg>
        <pc:picChg chg="add mod">
          <ac:chgData name="Inez van der Velde" userId="c708d8fa419fe580" providerId="LiveId" clId="{FE80DDE8-B328-4C3E-9A4C-9445911B3B97}" dt="2018-12-03T13:42:53.238" v="4657" actId="26606"/>
          <ac:picMkLst>
            <pc:docMk/>
            <pc:sldMk cId="793234437" sldId="258"/>
            <ac:picMk id="4" creationId="{E6F73AFD-0C62-4B06-991E-35446F580248}"/>
          </ac:picMkLst>
        </pc:picChg>
        <pc:picChg chg="add mod ord">
          <ac:chgData name="Inez van der Velde" userId="c708d8fa419fe580" providerId="LiveId" clId="{FE80DDE8-B328-4C3E-9A4C-9445911B3B97}" dt="2018-12-03T13:42:53.238" v="4657" actId="26606"/>
          <ac:picMkLst>
            <pc:docMk/>
            <pc:sldMk cId="793234437" sldId="258"/>
            <ac:picMk id="1026" creationId="{38A5E7A8-08B8-453A-BC98-3183674BCDCB}"/>
          </ac:picMkLst>
        </pc:picChg>
        <pc:picChg chg="add del mod modCrop">
          <ac:chgData name="Inez van der Velde" userId="c708d8fa419fe580" providerId="LiveId" clId="{FE80DDE8-B328-4C3E-9A4C-9445911B3B97}" dt="2018-12-02T11:26:54.580" v="4074" actId="478"/>
          <ac:picMkLst>
            <pc:docMk/>
            <pc:sldMk cId="793234437" sldId="258"/>
            <ac:picMk id="1028" creationId="{1BBFEF76-849D-458D-832E-7BC892A7A058}"/>
          </ac:picMkLst>
        </pc:picChg>
      </pc:sldChg>
      <pc:sldChg chg="addSp delSp modSp mod setBg modAnim">
        <pc:chgData name="Inez van der Velde" userId="c708d8fa419fe580" providerId="LiveId" clId="{FE80DDE8-B328-4C3E-9A4C-9445911B3B97}" dt="2018-12-05T21:04:53.266" v="5066" actId="27636"/>
        <pc:sldMkLst>
          <pc:docMk/>
          <pc:sldMk cId="1438762082" sldId="259"/>
        </pc:sldMkLst>
        <pc:spChg chg="mod">
          <ac:chgData name="Inez van der Velde" userId="c708d8fa419fe580" providerId="LiveId" clId="{FE80DDE8-B328-4C3E-9A4C-9445911B3B97}" dt="2018-12-02T11:23:25.515" v="3980" actId="26606"/>
          <ac:spMkLst>
            <pc:docMk/>
            <pc:sldMk cId="1438762082" sldId="259"/>
            <ac:spMk id="2" creationId="{9040D57E-91DE-4E20-B419-BE30EC38E39C}"/>
          </ac:spMkLst>
        </pc:spChg>
        <pc:spChg chg="mod ord">
          <ac:chgData name="Inez van der Velde" userId="c708d8fa419fe580" providerId="LiveId" clId="{FE80DDE8-B328-4C3E-9A4C-9445911B3B97}" dt="2018-12-05T21:04:53.266" v="5066" actId="27636"/>
          <ac:spMkLst>
            <pc:docMk/>
            <pc:sldMk cId="1438762082" sldId="259"/>
            <ac:spMk id="3" creationId="{9759A2D8-0EC7-4825-9332-F8531428E67C}"/>
          </ac:spMkLst>
        </pc:spChg>
        <pc:spChg chg="add del">
          <ac:chgData name="Inez van der Velde" userId="c708d8fa419fe580" providerId="LiveId" clId="{FE80DDE8-B328-4C3E-9A4C-9445911B3B97}" dt="2018-12-02T11:23:21.314" v="3979" actId="26606"/>
          <ac:spMkLst>
            <pc:docMk/>
            <pc:sldMk cId="1438762082" sldId="259"/>
            <ac:spMk id="71" creationId="{3FE9758B-E361-4084-8D9F-729FA6C4AD7E}"/>
          </ac:spMkLst>
        </pc:spChg>
        <pc:spChg chg="add">
          <ac:chgData name="Inez van der Velde" userId="c708d8fa419fe580" providerId="LiveId" clId="{FE80DDE8-B328-4C3E-9A4C-9445911B3B97}" dt="2018-12-02T11:23:25.515" v="3980" actId="26606"/>
          <ac:spMkLst>
            <pc:docMk/>
            <pc:sldMk cId="1438762082" sldId="259"/>
            <ac:spMk id="2052" creationId="{4AE9D071-98CF-435C-BD2B-976514544DC5}"/>
          </ac:spMkLst>
        </pc:spChg>
        <pc:grpChg chg="add">
          <ac:chgData name="Inez van der Velde" userId="c708d8fa419fe580" providerId="LiveId" clId="{FE80DDE8-B328-4C3E-9A4C-9445911B3B97}" dt="2018-12-02T11:23:25.515" v="3980" actId="26606"/>
          <ac:grpSpMkLst>
            <pc:docMk/>
            <pc:sldMk cId="1438762082" sldId="259"/>
            <ac:grpSpMk id="73" creationId="{D619FC33-16ED-4246-9596-BEFEB55E4CF6}"/>
          </ac:grpSpMkLst>
        </pc:grpChg>
        <pc:picChg chg="add mod ord">
          <ac:chgData name="Inez van der Velde" userId="c708d8fa419fe580" providerId="LiveId" clId="{FE80DDE8-B328-4C3E-9A4C-9445911B3B97}" dt="2018-12-05T13:33:15.246" v="4759" actId="1076"/>
          <ac:picMkLst>
            <pc:docMk/>
            <pc:sldMk cId="1438762082" sldId="259"/>
            <ac:picMk id="2050" creationId="{80624E66-1498-44B8-BF31-159840BBB34B}"/>
          </ac:picMkLst>
        </pc:picChg>
      </pc:sldChg>
      <pc:sldChg chg="modSp modAnim">
        <pc:chgData name="Inez van der Velde" userId="c708d8fa419fe580" providerId="LiveId" clId="{FE80DDE8-B328-4C3E-9A4C-9445911B3B97}" dt="2018-12-03T12:35:48.871" v="4525" actId="20577"/>
        <pc:sldMkLst>
          <pc:docMk/>
          <pc:sldMk cId="2764047790" sldId="260"/>
        </pc:sldMkLst>
        <pc:spChg chg="mod">
          <ac:chgData name="Inez van der Velde" userId="c708d8fa419fe580" providerId="LiveId" clId="{FE80DDE8-B328-4C3E-9A4C-9445911B3B97}" dt="2018-12-02T11:10:50.313" v="2856" actId="20577"/>
          <ac:spMkLst>
            <pc:docMk/>
            <pc:sldMk cId="2764047790" sldId="260"/>
            <ac:spMk id="3" creationId="{43CF8288-4147-48BE-A208-3A29D9181A1A}"/>
          </ac:spMkLst>
        </pc:spChg>
      </pc:sldChg>
      <pc:sldChg chg="addSp delSp modSp mod setBg modAnim">
        <pc:chgData name="Inez van der Velde" userId="c708d8fa419fe580" providerId="LiveId" clId="{FE80DDE8-B328-4C3E-9A4C-9445911B3B97}" dt="2018-12-03T12:36:57.987" v="4533" actId="20577"/>
        <pc:sldMkLst>
          <pc:docMk/>
          <pc:sldMk cId="453879879" sldId="261"/>
        </pc:sldMkLst>
        <pc:spChg chg="mod">
          <ac:chgData name="Inez van der Velde" userId="c708d8fa419fe580" providerId="LiveId" clId="{FE80DDE8-B328-4C3E-9A4C-9445911B3B97}" dt="2018-12-02T11:29:46.267" v="4095" actId="26606"/>
          <ac:spMkLst>
            <pc:docMk/>
            <pc:sldMk cId="453879879" sldId="261"/>
            <ac:spMk id="2" creationId="{52796679-2B5C-4E2A-B8A5-40B89279E29B}"/>
          </ac:spMkLst>
        </pc:spChg>
        <pc:spChg chg="mod ord">
          <ac:chgData name="Inez van der Velde" userId="c708d8fa419fe580" providerId="LiveId" clId="{FE80DDE8-B328-4C3E-9A4C-9445911B3B97}" dt="2018-12-03T12:22:49.373" v="4477" actId="20577"/>
          <ac:spMkLst>
            <pc:docMk/>
            <pc:sldMk cId="453879879" sldId="261"/>
            <ac:spMk id="3" creationId="{D5FC5195-AF34-4CDE-A0C4-D34A5650B511}"/>
          </ac:spMkLst>
        </pc:spChg>
        <pc:spChg chg="add del">
          <ac:chgData name="Inez van der Velde" userId="c708d8fa419fe580" providerId="LiveId" clId="{FE80DDE8-B328-4C3E-9A4C-9445911B3B97}" dt="2018-12-02T11:29:45.360" v="4092" actId="26606"/>
          <ac:spMkLst>
            <pc:docMk/>
            <pc:sldMk cId="453879879" sldId="261"/>
            <ac:spMk id="71" creationId="{3FE9758B-E361-4084-8D9F-729FA6C4AD7E}"/>
          </ac:spMkLst>
        </pc:spChg>
        <pc:spChg chg="add del">
          <ac:chgData name="Inez van der Velde" userId="c708d8fa419fe580" providerId="LiveId" clId="{FE80DDE8-B328-4C3E-9A4C-9445911B3B97}" dt="2018-12-02T11:29:46.262" v="4094" actId="26606"/>
          <ac:spMkLst>
            <pc:docMk/>
            <pc:sldMk cId="453879879" sldId="261"/>
            <ac:spMk id="5124" creationId="{2E32075D-9299-4657-87D7-B9987B7FDE36}"/>
          </ac:spMkLst>
        </pc:spChg>
        <pc:spChg chg="add">
          <ac:chgData name="Inez van der Velde" userId="c708d8fa419fe580" providerId="LiveId" clId="{FE80DDE8-B328-4C3E-9A4C-9445911B3B97}" dt="2018-12-02T11:29:46.267" v="4095" actId="26606"/>
          <ac:spMkLst>
            <pc:docMk/>
            <pc:sldMk cId="453879879" sldId="261"/>
            <ac:spMk id="5126" creationId="{3FE9758B-E361-4084-8D9F-729FA6C4AD7E}"/>
          </ac:spMkLst>
        </pc:spChg>
        <pc:picChg chg="add mod">
          <ac:chgData name="Inez van der Velde" userId="c708d8fa419fe580" providerId="LiveId" clId="{FE80DDE8-B328-4C3E-9A4C-9445911B3B97}" dt="2018-12-02T11:29:46.267" v="4095" actId="26606"/>
          <ac:picMkLst>
            <pc:docMk/>
            <pc:sldMk cId="453879879" sldId="261"/>
            <ac:picMk id="5122" creationId="{5EB082B9-AA68-468A-82EE-7B8B84C47881}"/>
          </ac:picMkLst>
        </pc:picChg>
      </pc:sldChg>
      <pc:sldChg chg="addSp delSp modSp modAnim">
        <pc:chgData name="Inez van der Velde" userId="c708d8fa419fe580" providerId="LiveId" clId="{FE80DDE8-B328-4C3E-9A4C-9445911B3B97}" dt="2018-12-06T10:40:53.975" v="5099" actId="20577"/>
        <pc:sldMkLst>
          <pc:docMk/>
          <pc:sldMk cId="471731258" sldId="263"/>
        </pc:sldMkLst>
        <pc:spChg chg="mod">
          <ac:chgData name="Inez van der Velde" userId="c708d8fa419fe580" providerId="LiveId" clId="{FE80DDE8-B328-4C3E-9A4C-9445911B3B97}" dt="2018-12-06T10:40:53.975" v="5099" actId="20577"/>
          <ac:spMkLst>
            <pc:docMk/>
            <pc:sldMk cId="471731258" sldId="263"/>
            <ac:spMk id="3" creationId="{D98741F9-A6C8-402C-941C-1DEAB31EA25F}"/>
          </ac:spMkLst>
        </pc:spChg>
        <pc:picChg chg="add del mod">
          <ac:chgData name="Inez van der Velde" userId="c708d8fa419fe580" providerId="LiveId" clId="{FE80DDE8-B328-4C3E-9A4C-9445911B3B97}" dt="2018-12-05T20:37:04.569" v="5018" actId="1076"/>
          <ac:picMkLst>
            <pc:docMk/>
            <pc:sldMk cId="471731258" sldId="263"/>
            <ac:picMk id="6" creationId="{0CFB3E10-9E98-4DEB-9665-68ED8377721E}"/>
          </ac:picMkLst>
        </pc:picChg>
        <pc:picChg chg="add mod">
          <ac:chgData name="Inez van der Velde" userId="c708d8fa419fe580" providerId="LiveId" clId="{FE80DDE8-B328-4C3E-9A4C-9445911B3B97}" dt="2018-12-05T20:37:09.580" v="5020" actId="1076"/>
          <ac:picMkLst>
            <pc:docMk/>
            <pc:sldMk cId="471731258" sldId="263"/>
            <ac:picMk id="14" creationId="{A55E001E-F82E-4C13-82DF-B4DD84B92170}"/>
          </ac:picMkLst>
        </pc:picChg>
        <pc:picChg chg="add del mod">
          <ac:chgData name="Inez van der Velde" userId="c708d8fa419fe580" providerId="LiveId" clId="{FE80DDE8-B328-4C3E-9A4C-9445911B3B97}" dt="2018-12-05T20:36:57.848" v="5015" actId="14100"/>
          <ac:picMkLst>
            <pc:docMk/>
            <pc:sldMk cId="471731258" sldId="263"/>
            <ac:picMk id="1026" creationId="{01FCA014-9C9C-4859-B382-49187E058672}"/>
          </ac:picMkLst>
        </pc:picChg>
        <pc:picChg chg="add del mod">
          <ac:chgData name="Inez van der Velde" userId="c708d8fa419fe580" providerId="LiveId" clId="{FE80DDE8-B328-4C3E-9A4C-9445911B3B97}" dt="2018-12-05T20:36:54.673" v="5010" actId="14100"/>
          <ac:picMkLst>
            <pc:docMk/>
            <pc:sldMk cId="471731258" sldId="263"/>
            <ac:picMk id="1028" creationId="{433A7C29-A0B3-4B2B-8E20-C58116011FF4}"/>
          </ac:picMkLst>
        </pc:picChg>
        <pc:picChg chg="add del mod">
          <ac:chgData name="Inez van der Velde" userId="c708d8fa419fe580" providerId="LiveId" clId="{FE80DDE8-B328-4C3E-9A4C-9445911B3B97}" dt="2018-12-05T20:36:52.424" v="5005" actId="14100"/>
          <ac:picMkLst>
            <pc:docMk/>
            <pc:sldMk cId="471731258" sldId="263"/>
            <ac:picMk id="1030" creationId="{59C00F82-083A-46E3-8932-4067D8CFF645}"/>
          </ac:picMkLst>
        </pc:picChg>
      </pc:sldChg>
      <pc:sldChg chg="addSp delSp modSp add mod setBg modAnim">
        <pc:chgData name="Inez van der Velde" userId="c708d8fa419fe580" providerId="LiveId" clId="{FE80DDE8-B328-4C3E-9A4C-9445911B3B97}" dt="2018-12-03T13:43:45.264" v="4662" actId="20577"/>
        <pc:sldMkLst>
          <pc:docMk/>
          <pc:sldMk cId="3408884079" sldId="265"/>
        </pc:sldMkLst>
        <pc:spChg chg="mod">
          <ac:chgData name="Inez van der Velde" userId="c708d8fa419fe580" providerId="LiveId" clId="{FE80DDE8-B328-4C3E-9A4C-9445911B3B97}" dt="2018-12-02T11:28:57.422" v="4089" actId="26606"/>
          <ac:spMkLst>
            <pc:docMk/>
            <pc:sldMk cId="3408884079" sldId="265"/>
            <ac:spMk id="2" creationId="{654531CD-D022-4CF2-B2FA-AFB03DD3C56C}"/>
          </ac:spMkLst>
        </pc:spChg>
        <pc:spChg chg="mod">
          <ac:chgData name="Inez van der Velde" userId="c708d8fa419fe580" providerId="LiveId" clId="{FE80DDE8-B328-4C3E-9A4C-9445911B3B97}" dt="2018-12-03T12:34:51.065" v="4509" actId="20577"/>
          <ac:spMkLst>
            <pc:docMk/>
            <pc:sldMk cId="3408884079" sldId="265"/>
            <ac:spMk id="3" creationId="{87E1FD41-1423-4666-8AB1-5912FC0B1CFB}"/>
          </ac:spMkLst>
        </pc:spChg>
        <pc:spChg chg="add del">
          <ac:chgData name="Inez van der Velde" userId="c708d8fa419fe580" providerId="LiveId" clId="{FE80DDE8-B328-4C3E-9A4C-9445911B3B97}" dt="2018-12-02T11:28:37.704" v="4080" actId="26606"/>
          <ac:spMkLst>
            <pc:docMk/>
            <pc:sldMk cId="3408884079" sldId="265"/>
            <ac:spMk id="71" creationId="{BABD8CBF-1782-456F-AF12-36CD021CCCF6}"/>
          </ac:spMkLst>
        </pc:spChg>
        <pc:spChg chg="add del">
          <ac:chgData name="Inez van der Velde" userId="c708d8fa419fe580" providerId="LiveId" clId="{FE80DDE8-B328-4C3E-9A4C-9445911B3B97}" dt="2018-12-02T11:28:37.704" v="4080" actId="26606"/>
          <ac:spMkLst>
            <pc:docMk/>
            <pc:sldMk cId="3408884079" sldId="265"/>
            <ac:spMk id="73" creationId="{18A186C0-DD3C-4FF4-B165-943244CBD116}"/>
          </ac:spMkLst>
        </pc:spChg>
        <pc:grpChg chg="add del">
          <ac:chgData name="Inez van der Velde" userId="c708d8fa419fe580" providerId="LiveId" clId="{FE80DDE8-B328-4C3E-9A4C-9445911B3B97}" dt="2018-12-02T11:28:37.704" v="4080" actId="26606"/>
          <ac:grpSpMkLst>
            <pc:docMk/>
            <pc:sldMk cId="3408884079" sldId="265"/>
            <ac:grpSpMk id="75" creationId="{7E6B15A5-F4B5-4786-934F-E57C7FA30298}"/>
          </ac:grpSpMkLst>
        </pc:grpChg>
        <pc:picChg chg="add">
          <ac:chgData name="Inez van der Velde" userId="c708d8fa419fe580" providerId="LiveId" clId="{FE80DDE8-B328-4C3E-9A4C-9445911B3B97}" dt="2018-12-03T13:43:45.264" v="4662" actId="20577"/>
          <ac:picMkLst>
            <pc:docMk/>
            <pc:sldMk cId="3408884079" sldId="265"/>
            <ac:picMk id="5" creationId="{7C41C283-A161-41BD-8C1F-E0711143CBCD}"/>
          </ac:picMkLst>
        </pc:picChg>
        <pc:picChg chg="add del mod ord">
          <ac:chgData name="Inez van der Velde" userId="c708d8fa419fe580" providerId="LiveId" clId="{FE80DDE8-B328-4C3E-9A4C-9445911B3B97}" dt="2018-12-03T13:43:44.680" v="4661" actId="478"/>
          <ac:picMkLst>
            <pc:docMk/>
            <pc:sldMk cId="3408884079" sldId="265"/>
            <ac:picMk id="4098" creationId="{875C0FC7-69D7-4718-8574-F9B4C12039E4}"/>
          </ac:picMkLst>
        </pc:picChg>
      </pc:sldChg>
      <pc:sldChg chg="addSp delSp modSp add mod setBg modAnim">
        <pc:chgData name="Inez van der Velde" userId="c708d8fa419fe580" providerId="LiveId" clId="{FE80DDE8-B328-4C3E-9A4C-9445911B3B97}" dt="2018-12-03T12:37:41.045" v="4544" actId="20577"/>
        <pc:sldMkLst>
          <pc:docMk/>
          <pc:sldMk cId="2240433632" sldId="266"/>
        </pc:sldMkLst>
        <pc:spChg chg="mod">
          <ac:chgData name="Inez van der Velde" userId="c708d8fa419fe580" providerId="LiveId" clId="{FE80DDE8-B328-4C3E-9A4C-9445911B3B97}" dt="2018-12-02T11:32:42.699" v="4118" actId="26606"/>
          <ac:spMkLst>
            <pc:docMk/>
            <pc:sldMk cId="2240433632" sldId="266"/>
            <ac:spMk id="2" creationId="{B993BB39-861D-40D8-A9A4-F2414FF2D7B1}"/>
          </ac:spMkLst>
        </pc:spChg>
        <pc:spChg chg="mod">
          <ac:chgData name="Inez van der Velde" userId="c708d8fa419fe580" providerId="LiveId" clId="{FE80DDE8-B328-4C3E-9A4C-9445911B3B97}" dt="2018-12-03T12:37:35.304" v="4543" actId="20577"/>
          <ac:spMkLst>
            <pc:docMk/>
            <pc:sldMk cId="2240433632" sldId="266"/>
            <ac:spMk id="3" creationId="{F878EC40-3336-42CF-9F50-0F26942FAC7C}"/>
          </ac:spMkLst>
        </pc:spChg>
        <pc:spChg chg="add del">
          <ac:chgData name="Inez van der Velde" userId="c708d8fa419fe580" providerId="LiveId" clId="{FE80DDE8-B328-4C3E-9A4C-9445911B3B97}" dt="2018-12-02T11:32:42.699" v="4118" actId="26606"/>
          <ac:spMkLst>
            <pc:docMk/>
            <pc:sldMk cId="2240433632" sldId="266"/>
            <ac:spMk id="10" creationId="{8F404549-B4DC-481C-926C-DED3EF1C585B}"/>
          </ac:spMkLst>
        </pc:spChg>
        <pc:spChg chg="add del">
          <ac:chgData name="Inez van der Velde" userId="c708d8fa419fe580" providerId="LiveId" clId="{FE80DDE8-B328-4C3E-9A4C-9445911B3B97}" dt="2018-12-02T11:32:42.699" v="4118" actId="26606"/>
          <ac:spMkLst>
            <pc:docMk/>
            <pc:sldMk cId="2240433632" sldId="266"/>
            <ac:spMk id="12" creationId="{1E8FD5CD-351E-4B06-8B78-BD5102D00908}"/>
          </ac:spMkLst>
        </pc:spChg>
        <pc:picChg chg="add del">
          <ac:chgData name="Inez van der Velde" userId="c708d8fa419fe580" providerId="LiveId" clId="{FE80DDE8-B328-4C3E-9A4C-9445911B3B97}" dt="2018-12-02T11:32:29.966" v="4115" actId="1076"/>
          <ac:picMkLst>
            <pc:docMk/>
            <pc:sldMk cId="2240433632" sldId="266"/>
            <ac:picMk id="4" creationId="{57EE3715-C71F-48D4-98E9-E749DF133265}"/>
          </ac:picMkLst>
        </pc:picChg>
        <pc:picChg chg="add mod">
          <ac:chgData name="Inez van der Velde" userId="c708d8fa419fe580" providerId="LiveId" clId="{FE80DDE8-B328-4C3E-9A4C-9445911B3B97}" dt="2018-12-02T11:35:16.947" v="4399" actId="1076"/>
          <ac:picMkLst>
            <pc:docMk/>
            <pc:sldMk cId="2240433632" sldId="266"/>
            <ac:picMk id="5" creationId="{FBE2865F-DDFB-45E3-BA96-C69F84583DA9}"/>
          </ac:picMkLst>
        </pc:picChg>
      </pc:sldChg>
      <pc:sldChg chg="modSp add modAnim">
        <pc:chgData name="Inez van der Velde" userId="c708d8fa419fe580" providerId="LiveId" clId="{FE80DDE8-B328-4C3E-9A4C-9445911B3B97}" dt="2018-12-03T12:37:16.059" v="4538" actId="20577"/>
        <pc:sldMkLst>
          <pc:docMk/>
          <pc:sldMk cId="542588690" sldId="267"/>
        </pc:sldMkLst>
        <pc:spChg chg="mod">
          <ac:chgData name="Inez van der Velde" userId="c708d8fa419fe580" providerId="LiveId" clId="{FE80DDE8-B328-4C3E-9A4C-9445911B3B97}" dt="2018-12-02T11:32:56.123" v="4126" actId="20577"/>
          <ac:spMkLst>
            <pc:docMk/>
            <pc:sldMk cId="542588690" sldId="267"/>
            <ac:spMk id="2" creationId="{872719B0-A165-4042-B74A-FCE7BDC8A9E9}"/>
          </ac:spMkLst>
        </pc:spChg>
        <pc:spChg chg="mod">
          <ac:chgData name="Inez van der Velde" userId="c708d8fa419fe580" providerId="LiveId" clId="{FE80DDE8-B328-4C3E-9A4C-9445911B3B97}" dt="2018-12-02T11:32:59.670" v="4127" actId="20577"/>
          <ac:spMkLst>
            <pc:docMk/>
            <pc:sldMk cId="542588690" sldId="267"/>
            <ac:spMk id="3" creationId="{F26E613C-90FF-4E84-8940-4D06C3DFE13E}"/>
          </ac:spMkLst>
        </pc:spChg>
      </pc:sldChg>
      <pc:sldChg chg="addSp delSp modSp add">
        <pc:chgData name="Inez van der Velde" userId="c708d8fa419fe580" providerId="LiveId" clId="{FE80DDE8-B328-4C3E-9A4C-9445911B3B97}" dt="2018-12-03T12:30:19.860" v="4495" actId="1076"/>
        <pc:sldMkLst>
          <pc:docMk/>
          <pc:sldMk cId="2942721436" sldId="268"/>
        </pc:sldMkLst>
        <pc:picChg chg="add del mod">
          <ac:chgData name="Inez van der Velde" userId="c708d8fa419fe580" providerId="LiveId" clId="{FE80DDE8-B328-4C3E-9A4C-9445911B3B97}" dt="2018-12-03T12:29:47.306" v="4486" actId="478"/>
          <ac:picMkLst>
            <pc:docMk/>
            <pc:sldMk cId="2942721436" sldId="268"/>
            <ac:picMk id="2" creationId="{155F188C-E7BB-4CC4-A05D-9CAA50729D98}"/>
          </ac:picMkLst>
        </pc:picChg>
        <pc:picChg chg="add mod">
          <ac:chgData name="Inez van der Velde" userId="c708d8fa419fe580" providerId="LiveId" clId="{FE80DDE8-B328-4C3E-9A4C-9445911B3B97}" dt="2018-12-03T12:30:19.860" v="4495" actId="1076"/>
          <ac:picMkLst>
            <pc:docMk/>
            <pc:sldMk cId="2942721436" sldId="268"/>
            <ac:picMk id="3" creationId="{0601D6EF-3E3B-4C9D-9E40-0B88C303FCE9}"/>
          </ac:picMkLst>
        </pc:picChg>
      </pc:sldChg>
      <pc:sldChg chg="add del">
        <pc:chgData name="Inez van der Velde" userId="c708d8fa419fe580" providerId="LiveId" clId="{FE80DDE8-B328-4C3E-9A4C-9445911B3B97}" dt="2018-12-05T20:40:11.494" v="5028" actId="2696"/>
        <pc:sldMkLst>
          <pc:docMk/>
          <pc:sldMk cId="1836796324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VPi0RyfZ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eddyberen, Ziek, Stethoscoop, Gewond, Arztbesuch">
            <a:extLst>
              <a:ext uri="{FF2B5EF4-FFF2-40B4-BE49-F238E27FC236}">
                <a16:creationId xmlns:a16="http://schemas.microsoft.com/office/drawing/2014/main" id="{D1933BC7-1B35-432A-B42E-D39CD0E04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41" b="-1"/>
          <a:stretch/>
        </p:blipFill>
        <p:spPr bwMode="auto">
          <a:xfrm>
            <a:off x="446534" y="723899"/>
            <a:ext cx="7498616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1FDD3F-0C22-4427-84E4-8606BA488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5"/>
            <a:ext cx="3081576" cy="2085869"/>
          </a:xfrm>
        </p:spPr>
        <p:txBody>
          <a:bodyPr>
            <a:normAutofit/>
          </a:bodyPr>
          <a:lstStyle/>
          <a:p>
            <a:r>
              <a:rPr lang="nl-NL" sz="3100">
                <a:solidFill>
                  <a:srgbClr val="FFFFFF"/>
                </a:solidFill>
              </a:rPr>
              <a:t>Ziektebeelden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5EAB7A-2868-4297-89E9-D6A8F659B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1733655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2"/>
                </a:solidFill>
              </a:rPr>
              <a:t>W18mz/pw</a:t>
            </a:r>
          </a:p>
          <a:p>
            <a:r>
              <a:rPr lang="nl-NL">
                <a:solidFill>
                  <a:schemeClr val="bg2"/>
                </a:solidFill>
              </a:rPr>
              <a:t>Les 3 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358679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3BB39-861D-40D8-A9A4-F2414FF2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dirty="0"/>
              <a:t>leukemie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78EC40-3336-42CF-9F50-0F26942FA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/>
          <a:lstStyle/>
          <a:p>
            <a:pPr marL="0" indent="0">
              <a:buNone/>
            </a:pPr>
            <a:endParaRPr lang="nl-NL" b="1" dirty="0">
              <a:solidFill>
                <a:schemeClr val="tx1"/>
              </a:solidFill>
            </a:endParaRPr>
          </a:p>
          <a:p>
            <a:r>
              <a:rPr lang="nl-NL" b="1" dirty="0">
                <a:solidFill>
                  <a:schemeClr val="tx1"/>
                </a:solidFill>
              </a:rPr>
              <a:t>Leukemie/bloedkanker</a:t>
            </a:r>
            <a:r>
              <a:rPr lang="nl-NL" dirty="0">
                <a:solidFill>
                  <a:schemeClr val="tx1"/>
                </a:solidFill>
              </a:rPr>
              <a:t>: witte bloedcellen delen ongeremd</a:t>
            </a:r>
          </a:p>
          <a:p>
            <a:r>
              <a:rPr lang="nl-NL" dirty="0">
                <a:solidFill>
                  <a:schemeClr val="tx1"/>
                </a:solidFill>
              </a:rPr>
              <a:t>Spelen rol bij immuunsysteem</a:t>
            </a:r>
          </a:p>
          <a:p>
            <a:r>
              <a:rPr lang="nl-NL" dirty="0">
                <a:solidFill>
                  <a:schemeClr val="tx1"/>
                </a:solidFill>
              </a:rPr>
              <a:t>Verschillende soorten, waaronder acute leukemie en chronische leukemie</a:t>
            </a:r>
          </a:p>
          <a:p>
            <a:r>
              <a:rPr lang="nl-NL" dirty="0">
                <a:solidFill>
                  <a:schemeClr val="tx1"/>
                </a:solidFill>
              </a:rPr>
              <a:t>Acuut: witte bloedcellen worden niet ‘volwassen’</a:t>
            </a:r>
          </a:p>
          <a:p>
            <a:r>
              <a:rPr lang="nl-NL" dirty="0">
                <a:solidFill>
                  <a:schemeClr val="tx1"/>
                </a:solidFill>
              </a:rPr>
              <a:t>Chronisch:  ‘volwassen’ witte bloedcellen hebben niet hun normale eigenschappen en kunnen daardoor niet goed functioneren</a:t>
            </a:r>
            <a:endParaRPr lang="nl-NL" dirty="0"/>
          </a:p>
        </p:txBody>
      </p:sp>
      <p:pic>
        <p:nvPicPr>
          <p:cNvPr id="5" name="Picture 2" descr="Afbeeldingsresultaat voor leukemie">
            <a:extLst>
              <a:ext uri="{FF2B5EF4-FFF2-40B4-BE49-F238E27FC236}">
                <a16:creationId xmlns:a16="http://schemas.microsoft.com/office/drawing/2014/main" id="{FBE2865F-DDFB-45E3-BA96-C69F84583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905" y="1991960"/>
            <a:ext cx="3484902" cy="257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4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871AE93-72B2-4545-989F-4B08DCD787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B0F13F-C83B-4678-ABCC-5F6FB1D38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190A53-CCED-4367-8745-259A92CF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nl-NL" dirty="0"/>
              <a:t>opdrachten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074ED4-9DB5-4D14-BDCF-BD7D0C145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8FF616-1F75-49FC-861B-7B794054AA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84B385-16B6-44A9-9A47-1C765B376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8741F9-A6C8-402C-941C-1DEAB31EA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723899"/>
            <a:ext cx="7183597" cy="3834412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chemeClr val="tx1"/>
                </a:solidFill>
              </a:rPr>
              <a:t>De grote ziektebeeldenquiz</a:t>
            </a:r>
          </a:p>
          <a:p>
            <a:r>
              <a:rPr lang="nl-NL" dirty="0">
                <a:solidFill>
                  <a:schemeClr val="tx1"/>
                </a:solidFill>
              </a:rPr>
              <a:t>Iedereen bedenkt 3 vragen (en antwoorden)</a:t>
            </a:r>
          </a:p>
          <a:p>
            <a:r>
              <a:rPr lang="nl-NL" dirty="0">
                <a:solidFill>
                  <a:schemeClr val="tx1"/>
                </a:solidFill>
              </a:rPr>
              <a:t>Boek: H3.1 t/m 3.3</a:t>
            </a:r>
          </a:p>
          <a:p>
            <a:r>
              <a:rPr lang="nl-NL" dirty="0">
                <a:solidFill>
                  <a:schemeClr val="tx1"/>
                </a:solidFill>
              </a:rPr>
              <a:t>Groepjes van 4-5</a:t>
            </a:r>
          </a:p>
          <a:p>
            <a:r>
              <a:rPr lang="nl-NL" dirty="0">
                <a:solidFill>
                  <a:schemeClr val="tx1"/>
                </a:solidFill>
              </a:rPr>
              <a:t>Spelregels…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Werken aan de eindopdracht</a:t>
            </a:r>
          </a:p>
          <a:p>
            <a:r>
              <a:rPr lang="nl-NL" dirty="0">
                <a:solidFill>
                  <a:schemeClr val="tx1"/>
                </a:solidFill>
              </a:rPr>
              <a:t>Huiswerk: opdracht 7 deel 2 (</a:t>
            </a:r>
            <a:r>
              <a:rPr lang="nl-NL" dirty="0" err="1">
                <a:solidFill>
                  <a:schemeClr val="tx1"/>
                </a:solidFill>
              </a:rPr>
              <a:t>Angerenstein</a:t>
            </a:r>
            <a:r>
              <a:rPr lang="nl-NL" dirty="0">
                <a:solidFill>
                  <a:schemeClr val="tx1"/>
                </a:solidFill>
              </a:rPr>
              <a:t> VW thema 3)</a:t>
            </a:r>
          </a:p>
          <a:p>
            <a:r>
              <a:rPr lang="nl-NL" dirty="0">
                <a:solidFill>
                  <a:schemeClr val="tx1"/>
                </a:solidFill>
              </a:rPr>
              <a:t>Volgende week…</a:t>
            </a:r>
          </a:p>
          <a:p>
            <a:r>
              <a:rPr lang="nl-NL" dirty="0">
                <a:solidFill>
                  <a:schemeClr val="tx1"/>
                </a:solidFill>
              </a:rPr>
              <a:t>Feedback</a:t>
            </a:r>
          </a:p>
        </p:txBody>
      </p:sp>
      <p:pic>
        <p:nvPicPr>
          <p:cNvPr id="6" name="Picture 2" descr="Afbeeldingsresultaat voor angerenstein welzijn">
            <a:extLst>
              <a:ext uri="{FF2B5EF4-FFF2-40B4-BE49-F238E27FC236}">
                <a16:creationId xmlns:a16="http://schemas.microsoft.com/office/drawing/2014/main" id="{0CFB3E10-9E98-4DEB-9665-68ED83777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16" y="5005633"/>
            <a:ext cx="2866747" cy="86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Gerelateerde afbeelding">
            <a:extLst>
              <a:ext uri="{FF2B5EF4-FFF2-40B4-BE49-F238E27FC236}">
                <a16:creationId xmlns:a16="http://schemas.microsoft.com/office/drawing/2014/main" id="{A55E001E-F82E-4C13-82DF-B4DD84B92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931" y="4561868"/>
            <a:ext cx="1963505" cy="17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73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16F5D7-9DB4-46AE-A56C-09409CFA3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610099"/>
            <a:ext cx="10993549" cy="1066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Feedback tips/tops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D9A3E2-E27D-44B3-B413-1C4097CB2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4" y="5697215"/>
            <a:ext cx="10993546" cy="5255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>
                <a:solidFill>
                  <a:schemeClr val="bg2"/>
                </a:solidFill>
              </a:rPr>
              <a:t>Bedankt voor jullie aandacht! </a:t>
            </a:r>
            <a:r>
              <a:rPr lang="en-US" sz="1600">
                <a:solidFill>
                  <a:schemeClr val="bg2"/>
                </a:solidFill>
                <a:sym typeface="Wingdings" panose="05000000000000000000" pitchFamily="2" charset="2"/>
              </a:rPr>
              <a:t></a:t>
            </a:r>
            <a:endParaRPr lang="en-US" sz="1600">
              <a:solidFill>
                <a:schemeClr val="bg2"/>
              </a:solidFill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66AE2FE-036E-44DB-8A9A-8E3261C9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3708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 descr="Chatten">
            <a:extLst>
              <a:ext uri="{FF2B5EF4-FFF2-40B4-BE49-F238E27FC236}">
                <a16:creationId xmlns:a16="http://schemas.microsoft.com/office/drawing/2014/main" id="{885E2107-1B39-4CFB-9457-FFA5956BA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883" y="723899"/>
            <a:ext cx="3566161" cy="356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2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CD35B-8E83-4C80-95F6-2DFDEA5C6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33B686-EEB2-47BD-88B0-377BD8590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78902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Aandoeningen van de luchtwegen</a:t>
            </a:r>
          </a:p>
          <a:p>
            <a:r>
              <a:rPr lang="nl-NL" dirty="0">
                <a:solidFill>
                  <a:schemeClr val="tx1"/>
                </a:solidFill>
              </a:rPr>
              <a:t>Diabetes</a:t>
            </a:r>
          </a:p>
          <a:p>
            <a:r>
              <a:rPr lang="nl-NL" dirty="0">
                <a:solidFill>
                  <a:schemeClr val="tx1"/>
                </a:solidFill>
              </a:rPr>
              <a:t>Hepatitis</a:t>
            </a:r>
          </a:p>
          <a:p>
            <a:r>
              <a:rPr lang="nl-NL" dirty="0">
                <a:solidFill>
                  <a:schemeClr val="tx1"/>
                </a:solidFill>
              </a:rPr>
              <a:t>HIV en aids</a:t>
            </a:r>
          </a:p>
          <a:p>
            <a:r>
              <a:rPr lang="nl-NL" dirty="0">
                <a:solidFill>
                  <a:schemeClr val="tx1"/>
                </a:solidFill>
              </a:rPr>
              <a:t>Kanker en leukemie</a:t>
            </a:r>
          </a:p>
          <a:p>
            <a:r>
              <a:rPr lang="nl-NL" dirty="0">
                <a:solidFill>
                  <a:schemeClr val="tx1"/>
                </a:solidFill>
              </a:rPr>
              <a:t>Opdracht en huiswerk</a:t>
            </a:r>
          </a:p>
          <a:p>
            <a:r>
              <a:rPr lang="nl-NL" dirty="0">
                <a:solidFill>
                  <a:schemeClr val="tx1"/>
                </a:solidFill>
              </a:rPr>
              <a:t>Eindopdracht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Paragraaf 3.3.6 t/m 3.3.10</a:t>
            </a:r>
          </a:p>
        </p:txBody>
      </p:sp>
      <p:sp>
        <p:nvSpPr>
          <p:cNvPr id="5" name="Linkeraccolade 4">
            <a:extLst>
              <a:ext uri="{FF2B5EF4-FFF2-40B4-BE49-F238E27FC236}">
                <a16:creationId xmlns:a16="http://schemas.microsoft.com/office/drawing/2014/main" id="{A2BDA018-7C6E-4A8B-A0D5-55F75098F1DC}"/>
              </a:ext>
            </a:extLst>
          </p:cNvPr>
          <p:cNvSpPr/>
          <p:nvPr/>
        </p:nvSpPr>
        <p:spPr>
          <a:xfrm flipH="1">
            <a:off x="5222447" y="2650846"/>
            <a:ext cx="329939" cy="1556307"/>
          </a:xfrm>
          <a:prstGeom prst="leftBrace">
            <a:avLst>
              <a:gd name="adj1" fmla="val 128921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5DEDA27-C6DF-4D4C-BD0C-CEC217B2DA2D}"/>
              </a:ext>
            </a:extLst>
          </p:cNvPr>
          <p:cNvSpPr txBox="1"/>
          <p:nvPr/>
        </p:nvSpPr>
        <p:spPr>
          <a:xfrm>
            <a:off x="5552386" y="3244333"/>
            <a:ext cx="34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Chronische ziektebeelden</a:t>
            </a:r>
          </a:p>
        </p:txBody>
      </p:sp>
    </p:spTree>
    <p:extLst>
      <p:ext uri="{BB962C8B-B14F-4D97-AF65-F5344CB8AC3E}">
        <p14:creationId xmlns:p14="http://schemas.microsoft.com/office/powerpoint/2010/main" val="50242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70">
            <a:extLst>
              <a:ext uri="{FF2B5EF4-FFF2-40B4-BE49-F238E27FC236}">
                <a16:creationId xmlns:a16="http://schemas.microsoft.com/office/drawing/2014/main" id="{B50AF7FF-0BB3-4D42-87AF-2FAC46297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72">
            <a:extLst>
              <a:ext uri="{FF2B5EF4-FFF2-40B4-BE49-F238E27FC236}">
                <a16:creationId xmlns:a16="http://schemas.microsoft.com/office/drawing/2014/main" id="{3F02C26E-7EB2-4808-9497-CB1627FED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614407"/>
            <a:ext cx="750779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36D2AA-8361-483F-8450-F012A7BB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50" y="702156"/>
            <a:ext cx="7208958" cy="1013800"/>
          </a:xfrm>
        </p:spPr>
        <p:txBody>
          <a:bodyPr>
            <a:normAutofit/>
          </a:bodyPr>
          <a:lstStyle/>
          <a:p>
            <a:r>
              <a:rPr lang="nl-NL" dirty="0"/>
              <a:t>Aandoeningen van de luchtwegen</a:t>
            </a:r>
          </a:p>
        </p:txBody>
      </p:sp>
      <p:pic>
        <p:nvPicPr>
          <p:cNvPr id="1026" name="Picture 2" descr="Afbeeldingsresultaat voor astma">
            <a:extLst>
              <a:ext uri="{FF2B5EF4-FFF2-40B4-BE49-F238E27FC236}">
                <a16:creationId xmlns:a16="http://schemas.microsoft.com/office/drawing/2014/main" id="{38A5E7A8-08B8-453A-BC98-3183674BC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0" y="1338296"/>
            <a:ext cx="3032063" cy="143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Rectangle 74">
            <a:extLst>
              <a:ext uri="{FF2B5EF4-FFF2-40B4-BE49-F238E27FC236}">
                <a16:creationId xmlns:a16="http://schemas.microsoft.com/office/drawing/2014/main" id="{6FCD3A50-A981-447A-B92E-805F81472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391" y="641102"/>
            <a:ext cx="3695019" cy="282703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Afbeeldingsresultaat voor bronchiÃ«n">
            <a:extLst>
              <a:ext uri="{FF2B5EF4-FFF2-40B4-BE49-F238E27FC236}">
                <a16:creationId xmlns:a16="http://schemas.microsoft.com/office/drawing/2014/main" id="{E6F73AFD-0C62-4B06-991E-35446F580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0" y="4007908"/>
            <a:ext cx="3032063" cy="193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Rectangle 76">
            <a:extLst>
              <a:ext uri="{FF2B5EF4-FFF2-40B4-BE49-F238E27FC236}">
                <a16:creationId xmlns:a16="http://schemas.microsoft.com/office/drawing/2014/main" id="{ADFB5F11-83FD-42E2-BABD-CAD7B27DF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134" y="3557674"/>
            <a:ext cx="3695019" cy="282703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6BA379-39B8-4A06-84EB-DF7A4CD7A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849" y="1991360"/>
            <a:ext cx="7208957" cy="47142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700" b="1" dirty="0"/>
              <a:t>Astma</a:t>
            </a:r>
            <a:r>
              <a:rPr lang="nl-NL" sz="1700" dirty="0"/>
              <a:t>: aanhoudende ontstekingen longen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Minder lucht kan de longen in en uit door verkrampte luchtwegen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Symptomen: moeilijk ademen, benauwd, moe, piepende ademhaling, minder uithoudingsvermogen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Allergische astma, niet-allergische astma, inspanningsastma</a:t>
            </a:r>
          </a:p>
          <a:p>
            <a:pPr marL="0" indent="0">
              <a:lnSpc>
                <a:spcPct val="90000"/>
              </a:lnSpc>
              <a:buNone/>
            </a:pPr>
            <a:endParaRPr lang="nl-NL" sz="1700" dirty="0"/>
          </a:p>
          <a:p>
            <a:pPr>
              <a:lnSpc>
                <a:spcPct val="90000"/>
              </a:lnSpc>
            </a:pPr>
            <a:r>
              <a:rPr lang="nl-NL" sz="1700" b="1" dirty="0"/>
              <a:t>Bronchitis</a:t>
            </a:r>
            <a:r>
              <a:rPr lang="nl-NL" sz="1700" dirty="0"/>
              <a:t>: ontsteking grotere luchtwegen (tussen luchtpijp en longblaasjes)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Zowel acuut (na verkoudheid/griep) als chronische vorm</a:t>
            </a:r>
            <a:r>
              <a:rPr lang="nl-NL" sz="1700" dirty="0">
                <a:cs typeface="Calibri" panose="020F0502020204030204" pitchFamily="34" charset="0"/>
              </a:rPr>
              <a:t> (chronische bronchitis)</a:t>
            </a:r>
          </a:p>
          <a:p>
            <a:pPr>
              <a:lnSpc>
                <a:spcPct val="90000"/>
              </a:lnSpc>
            </a:pPr>
            <a:r>
              <a:rPr lang="nl-NL" sz="1700" dirty="0">
                <a:cs typeface="Calibri" panose="020F0502020204030204" pitchFamily="34" charset="0"/>
              </a:rPr>
              <a:t>Symptomen: hoesten, benauwd, moeilijk ademhalen, kriebel, veel slijm, bloedsmaak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Oorzaken: bacteriën, virussen, allergenen</a:t>
            </a:r>
          </a:p>
        </p:txBody>
      </p:sp>
    </p:spTree>
    <p:extLst>
      <p:ext uri="{BB962C8B-B14F-4D97-AF65-F5344CB8AC3E}">
        <p14:creationId xmlns:p14="http://schemas.microsoft.com/office/powerpoint/2010/main" val="79323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31CD-D022-4CF2-B2FA-AFB03DD3C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dirty="0"/>
              <a:t>Aandoeningen van de luchtwegen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E1FD41-1423-4666-8AB1-5912FC0B1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nl-NL" b="1" dirty="0">
                <a:solidFill>
                  <a:schemeClr val="tx1"/>
                </a:solidFill>
              </a:rPr>
              <a:t>COPD</a:t>
            </a:r>
            <a:r>
              <a:rPr lang="nl-NL" dirty="0">
                <a:solidFill>
                  <a:schemeClr val="tx1"/>
                </a:solidFill>
              </a:rPr>
              <a:t>: chronische luchtwegaandoening</a:t>
            </a:r>
          </a:p>
          <a:p>
            <a:r>
              <a:rPr lang="nl-NL" dirty="0">
                <a:solidFill>
                  <a:schemeClr val="tx1"/>
                </a:solidFill>
              </a:rPr>
              <a:t>Longen zijn chronisch aangetast en functioneren altijd beperkt</a:t>
            </a:r>
          </a:p>
          <a:p>
            <a:r>
              <a:rPr lang="nl-NL" dirty="0">
                <a:solidFill>
                  <a:schemeClr val="tx1"/>
                </a:solidFill>
              </a:rPr>
              <a:t>Andere klachten: chronische bronchitis en longemfyseem (longblaasjes gaan stuk) </a:t>
            </a:r>
          </a:p>
          <a:p>
            <a:endParaRPr lang="nl-NL" b="1" dirty="0">
              <a:solidFill>
                <a:schemeClr val="tx1"/>
              </a:solidFill>
            </a:endParaRPr>
          </a:p>
          <a:p>
            <a:endParaRPr lang="nl-NL" b="1" dirty="0">
              <a:solidFill>
                <a:schemeClr val="tx1"/>
              </a:solidFill>
            </a:endParaRPr>
          </a:p>
          <a:p>
            <a:endParaRPr lang="nl-NL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Afbeeldingsresultaat voor copd">
            <a:extLst>
              <a:ext uri="{FF2B5EF4-FFF2-40B4-BE49-F238E27FC236}">
                <a16:creationId xmlns:a16="http://schemas.microsoft.com/office/drawing/2014/main" id="{7C41C283-A161-41BD-8C1F-E0711143C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550" y="4267671"/>
            <a:ext cx="3357529" cy="188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88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80624E66-1498-44B8-BF31-159840BBB3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" r="9091" b="8882"/>
          <a:stretch/>
        </p:blipFill>
        <p:spPr bwMode="auto">
          <a:xfrm>
            <a:off x="2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040D57E-91DE-4E20-B419-BE30EC38E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372177"/>
          </a:xfrm>
        </p:spPr>
        <p:txBody>
          <a:bodyPr anchor="ctr">
            <a:normAutofit/>
          </a:bodyPr>
          <a:lstStyle/>
          <a:p>
            <a:r>
              <a:rPr lang="nl-NL" dirty="0"/>
              <a:t>Diabetes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59A2D8-0EC7-4825-9332-F8531428E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40561"/>
            <a:ext cx="7216607" cy="406230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l-NL" b="1" dirty="0">
                <a:solidFill>
                  <a:schemeClr val="bg1"/>
                </a:solidFill>
              </a:rPr>
              <a:t>Diabetes/suikerziekte</a:t>
            </a:r>
            <a:r>
              <a:rPr lang="nl-NL" dirty="0">
                <a:solidFill>
                  <a:schemeClr val="bg1"/>
                </a:solidFill>
              </a:rPr>
              <a:t>: lichaam breekt suikers niet af (insuline) </a:t>
            </a:r>
            <a:r>
              <a:rPr lang="nl-NL" dirty="0">
                <a:solidFill>
                  <a:schemeClr val="bg1"/>
                </a:solidFill>
                <a:cs typeface="Calibri" panose="020F0502020204030204" pitchFamily="34" charset="0"/>
              </a:rPr>
              <a:t>→ suikergehalte blijft te hoog</a:t>
            </a:r>
            <a:endParaRPr lang="nl-NL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chemeClr val="bg1"/>
                </a:solidFill>
              </a:rPr>
              <a:t>Klachten: dorst, veel plassen, moe, gewichtsverlies</a:t>
            </a:r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chemeClr val="bg1"/>
                </a:solidFill>
              </a:rPr>
              <a:t>(Langdurig) veel te hoog: coma</a:t>
            </a:r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chemeClr val="bg1"/>
                </a:solidFill>
              </a:rPr>
              <a:t>Ook kans op: afwijkingen aan ogen, hart, nieren en zenuwen, hoge bloeddruk etc.</a:t>
            </a:r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chemeClr val="bg1"/>
                </a:solidFill>
              </a:rPr>
              <a:t>Behandeling: insuline via tabletten/injecties</a:t>
            </a:r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chemeClr val="bg1"/>
                </a:solidFill>
              </a:rPr>
              <a:t>Type 1 en type 2?</a:t>
            </a:r>
          </a:p>
          <a:p>
            <a:pPr marL="0" indent="0">
              <a:lnSpc>
                <a:spcPct val="90000"/>
              </a:lnSpc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nl-NL" b="1" dirty="0">
                <a:solidFill>
                  <a:schemeClr val="bg1"/>
                </a:solidFill>
              </a:rPr>
              <a:t>Type 1</a:t>
            </a:r>
            <a:r>
              <a:rPr lang="nl-NL" dirty="0">
                <a:solidFill>
                  <a:schemeClr val="bg1"/>
                </a:solidFill>
              </a:rPr>
              <a:t>: je lichaam (alvleesklier) produceert geen insuline meer </a:t>
            </a:r>
          </a:p>
          <a:p>
            <a:pPr>
              <a:lnSpc>
                <a:spcPct val="90000"/>
              </a:lnSpc>
            </a:pPr>
            <a:r>
              <a:rPr lang="nl-NL" b="1" dirty="0">
                <a:solidFill>
                  <a:schemeClr val="bg1"/>
                </a:solidFill>
              </a:rPr>
              <a:t>Type 2</a:t>
            </a:r>
            <a:r>
              <a:rPr lang="nl-NL" dirty="0">
                <a:solidFill>
                  <a:schemeClr val="bg1"/>
                </a:solidFill>
              </a:rPr>
              <a:t>: lichaamscellen worden minder gevoelig voor insuline (weinig lichaamsbeweging en overwicht vergroten de kans op type 2)</a:t>
            </a:r>
            <a:endParaRPr 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76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634EE-EC8B-4A14-A330-375A2DA46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Hepatitis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CF8288-4147-48BE-A208-3A29D9181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/>
                </a:solidFill>
              </a:rPr>
              <a:t>Hepatitis</a:t>
            </a:r>
            <a:r>
              <a:rPr lang="nl-NL" dirty="0">
                <a:solidFill>
                  <a:schemeClr val="tx1"/>
                </a:solidFill>
              </a:rPr>
              <a:t>: infectieziekte van de lever</a:t>
            </a:r>
          </a:p>
          <a:p>
            <a:r>
              <a:rPr lang="nl-NL" dirty="0">
                <a:solidFill>
                  <a:schemeClr val="tx1"/>
                </a:solidFill>
              </a:rPr>
              <a:t>Krijgen door: lichaamsvocht (seksueel contact), bloed (medische ingreep)</a:t>
            </a:r>
          </a:p>
          <a:p>
            <a:r>
              <a:rPr lang="nl-NL" dirty="0">
                <a:solidFill>
                  <a:schemeClr val="tx1"/>
                </a:solidFill>
              </a:rPr>
              <a:t>Welzijnswerkers: inenten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b="1" dirty="0">
                <a:solidFill>
                  <a:schemeClr val="tx1"/>
                </a:solidFill>
              </a:rPr>
              <a:t>Hepatitis B</a:t>
            </a:r>
            <a:r>
              <a:rPr lang="nl-NL" dirty="0">
                <a:solidFill>
                  <a:schemeClr val="tx1"/>
                </a:solidFill>
              </a:rPr>
              <a:t>: moe, koorts, pijn aan spieren/gewrichten, huidafwijkingen, pijn in onderbuik, blijvende schade aan lever als je je niet laat behandelen etc. </a:t>
            </a:r>
          </a:p>
          <a:p>
            <a:r>
              <a:rPr lang="nl-NL" dirty="0">
                <a:solidFill>
                  <a:schemeClr val="tx1"/>
                </a:solidFill>
              </a:rPr>
              <a:t>De acute vorm gaat vaak binnen halfjaar over, daarna behandeling nodig, ook gezonde voeding en rust.</a:t>
            </a:r>
            <a:endParaRPr lang="nl-NL" b="1" dirty="0">
              <a:solidFill>
                <a:schemeClr val="tx1"/>
              </a:solidFill>
            </a:endParaRPr>
          </a:p>
          <a:p>
            <a:r>
              <a:rPr lang="nl-NL" b="1" dirty="0">
                <a:solidFill>
                  <a:schemeClr val="tx1"/>
                </a:solidFill>
              </a:rPr>
              <a:t>Hepatitis C</a:t>
            </a:r>
            <a:r>
              <a:rPr lang="nl-NL" dirty="0">
                <a:solidFill>
                  <a:schemeClr val="tx1"/>
                </a:solidFill>
              </a:rPr>
              <a:t>: zelfde als B, maar ernstigere/vaak blijvende vorm. Behandelen met medicijnen.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96679-2B5C-4E2A-B8A5-40B89279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 dirty="0"/>
              <a:t>Hiv en aids</a:t>
            </a:r>
          </a:p>
        </p:txBody>
      </p:sp>
      <p:sp>
        <p:nvSpPr>
          <p:cNvPr id="5126" name="Rectangle 70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Gerelateerde afbeelding">
            <a:extLst>
              <a:ext uri="{FF2B5EF4-FFF2-40B4-BE49-F238E27FC236}">
                <a16:creationId xmlns:a16="http://schemas.microsoft.com/office/drawing/2014/main" id="{5EB082B9-AA68-468A-82EE-7B8B84C47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75" y="2361056"/>
            <a:ext cx="4865625" cy="3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FC5195-AF34-4CDE-A0C4-D34A5650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180496"/>
            <a:ext cx="5514806" cy="404568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l-NL" sz="1700" b="1" dirty="0"/>
              <a:t>HIV</a:t>
            </a:r>
            <a:r>
              <a:rPr lang="nl-NL" sz="1700" dirty="0"/>
              <a:t>: virus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Verspreidt via: bloed, sperma, voorvocht, vaginaal vocht, moedermelk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Behandeling: </a:t>
            </a:r>
            <a:r>
              <a:rPr lang="nl-NL" sz="1700" dirty="0" err="1"/>
              <a:t>HIV-remmers</a:t>
            </a:r>
            <a:endParaRPr lang="nl-NL" sz="1700" dirty="0"/>
          </a:p>
          <a:p>
            <a:pPr>
              <a:lnSpc>
                <a:spcPct val="90000"/>
              </a:lnSpc>
            </a:pPr>
            <a:r>
              <a:rPr lang="nl-NL" sz="1700" dirty="0"/>
              <a:t>Connectie met aids?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Niet behandelen: griep </a:t>
            </a:r>
            <a:r>
              <a:rPr lang="nl-NL" sz="1700" dirty="0">
                <a:cs typeface="Calibri" panose="020F0502020204030204" pitchFamily="34" charset="0"/>
              </a:rPr>
              <a:t>→ aanval virus/verdediging lichaam → geen lichamelijke klachten → Aids</a:t>
            </a:r>
            <a:endParaRPr lang="nl-NL" sz="1700" dirty="0"/>
          </a:p>
          <a:p>
            <a:pPr marL="0" indent="0">
              <a:lnSpc>
                <a:spcPct val="90000"/>
              </a:lnSpc>
              <a:buNone/>
            </a:pPr>
            <a:endParaRPr lang="nl-NL" sz="1700" dirty="0"/>
          </a:p>
          <a:p>
            <a:pPr>
              <a:lnSpc>
                <a:spcPct val="90000"/>
              </a:lnSpc>
            </a:pPr>
            <a:r>
              <a:rPr lang="nl-NL" sz="1700" b="1" dirty="0"/>
              <a:t>Aids</a:t>
            </a:r>
            <a:r>
              <a:rPr lang="nl-NL" sz="1700" dirty="0"/>
              <a:t>: ernstige aantasting afweersysteem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Kan nog niet genezen worden, wel medicatie die proces remt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Niet behandelen: diarree, koorts, vermagering, moe, eventueel kanker </a:t>
            </a:r>
            <a:r>
              <a:rPr lang="nl-NL" sz="1700" dirty="0">
                <a:cs typeface="Calibri" panose="020F0502020204030204" pitchFamily="34" charset="0"/>
              </a:rPr>
              <a:t>→ immuunsysteem begeeft het, overlijden tot gevolg</a:t>
            </a:r>
            <a:endParaRPr lang="nl-NL" sz="1700" dirty="0"/>
          </a:p>
        </p:txBody>
      </p:sp>
    </p:spTree>
    <p:extLst>
      <p:ext uri="{BB962C8B-B14F-4D97-AF65-F5344CB8AC3E}">
        <p14:creationId xmlns:p14="http://schemas.microsoft.com/office/powerpoint/2010/main" val="45387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719B0-A165-4042-B74A-FCE7BDC8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kanker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6E613C-90FF-4E84-8940-4D06C3DFE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/>
                </a:solidFill>
              </a:rPr>
              <a:t>Kanker</a:t>
            </a:r>
            <a:r>
              <a:rPr lang="nl-NL" dirty="0">
                <a:solidFill>
                  <a:schemeClr val="tx1"/>
                </a:solidFill>
              </a:rPr>
              <a:t>: ongeremde deling van kwaadaardige lichaamscellen</a:t>
            </a:r>
          </a:p>
          <a:p>
            <a:r>
              <a:rPr lang="nl-NL" dirty="0">
                <a:solidFill>
                  <a:schemeClr val="tx1"/>
                </a:solidFill>
              </a:rPr>
              <a:t>Normale reactie lichaam bij ongeremde deling: reparatie-gen </a:t>
            </a:r>
          </a:p>
          <a:p>
            <a:r>
              <a:rPr lang="nl-NL" dirty="0">
                <a:solidFill>
                  <a:schemeClr val="tx1"/>
                </a:solidFill>
              </a:rPr>
              <a:t>Opeenhoping van cellen: tumor</a:t>
            </a:r>
          </a:p>
          <a:p>
            <a:r>
              <a:rPr lang="nl-NL" dirty="0">
                <a:solidFill>
                  <a:schemeClr val="tx1"/>
                </a:solidFill>
              </a:rPr>
              <a:t>Kwaadaardig: kan in omliggende organen groeien</a:t>
            </a:r>
          </a:p>
          <a:p>
            <a:r>
              <a:rPr lang="nl-NL" dirty="0">
                <a:solidFill>
                  <a:schemeClr val="tx1"/>
                </a:solidFill>
              </a:rPr>
              <a:t>Goedaardig: blijft op één plek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258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media 2">
            <a:hlinkClick r:id="" action="ppaction://media"/>
            <a:extLst>
              <a:ext uri="{FF2B5EF4-FFF2-40B4-BE49-F238E27FC236}">
                <a16:creationId xmlns:a16="http://schemas.microsoft.com/office/drawing/2014/main" id="{0601D6EF-3E3B-4C9D-9E40-0B88C303FCE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8730" y="659877"/>
            <a:ext cx="10834539" cy="609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7214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527</TotalTime>
  <Words>555</Words>
  <Application>Microsoft Office PowerPoint</Application>
  <PresentationFormat>Breedbeeld</PresentationFormat>
  <Paragraphs>83</Paragraphs>
  <Slides>12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Wingdings</vt:lpstr>
      <vt:lpstr>Wingdings 2</vt:lpstr>
      <vt:lpstr>Dividend</vt:lpstr>
      <vt:lpstr>Ziektebeelden </vt:lpstr>
      <vt:lpstr>inhoud</vt:lpstr>
      <vt:lpstr>Aandoeningen van de luchtwegen</vt:lpstr>
      <vt:lpstr>Aandoeningen van de luchtwegen</vt:lpstr>
      <vt:lpstr>Diabetes</vt:lpstr>
      <vt:lpstr>Hepatitis</vt:lpstr>
      <vt:lpstr>Hiv en aids</vt:lpstr>
      <vt:lpstr>kanker</vt:lpstr>
      <vt:lpstr>PowerPoint-presentatie</vt:lpstr>
      <vt:lpstr>leukemie</vt:lpstr>
      <vt:lpstr>opdrachten</vt:lpstr>
      <vt:lpstr>Feedback tips/tops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Ziektebeelden</dc:title>
  <dc:creator>Inez van der Velde</dc:creator>
  <cp:lastModifiedBy>Inez van der Velde</cp:lastModifiedBy>
  <cp:revision>17</cp:revision>
  <dcterms:created xsi:type="dcterms:W3CDTF">2018-11-29T14:58:04Z</dcterms:created>
  <dcterms:modified xsi:type="dcterms:W3CDTF">2018-12-06T11:17:45Z</dcterms:modified>
</cp:coreProperties>
</file>